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6" r:id="rId4"/>
    <p:sldId id="269" r:id="rId5"/>
    <p:sldId id="271" r:id="rId6"/>
    <p:sldId id="268" r:id="rId7"/>
    <p:sldId id="272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18412-AF72-4A55-8780-25EF6C30D9FC}" type="doc">
      <dgm:prSet loTypeId="urn:microsoft.com/office/officeart/2005/8/layout/vList5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9FE29E1-79D3-4428-A25E-E992D2F6D13C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981FBE5C-8FA1-43B9-9381-3524BA17D306}" type="parTrans" cxnId="{72021073-2BF4-4CC5-9D5A-B286AEC304F5}">
      <dgm:prSet/>
      <dgm:spPr/>
      <dgm:t>
        <a:bodyPr/>
        <a:lstStyle/>
        <a:p>
          <a:endParaRPr lang="ru-RU"/>
        </a:p>
      </dgm:t>
    </dgm:pt>
    <dgm:pt modelId="{D9562316-A2D3-4BE7-AD2C-918CA786ADE9}" type="sibTrans" cxnId="{72021073-2BF4-4CC5-9D5A-B286AEC304F5}">
      <dgm:prSet/>
      <dgm:spPr/>
      <dgm:t>
        <a:bodyPr/>
        <a:lstStyle/>
        <a:p>
          <a:endParaRPr lang="ru-RU"/>
        </a:p>
      </dgm:t>
    </dgm:pt>
    <dgm:pt modelId="{8BB69D86-31FA-46D7-AF0B-AB59C1082437}">
      <dgm:prSet phldrT="[Текст]"/>
      <dgm:spPr/>
      <dgm:t>
        <a:bodyPr/>
        <a:lstStyle/>
        <a:p>
          <a:r>
            <a:rPr lang="ru-RU" dirty="0" smtClean="0"/>
            <a:t>Юридическая проверка</a:t>
          </a:r>
          <a:endParaRPr lang="ru-RU" dirty="0"/>
        </a:p>
      </dgm:t>
    </dgm:pt>
    <dgm:pt modelId="{20F4BC6B-5222-4AD0-A1A4-A46549E96FFF}" type="parTrans" cxnId="{0200663D-BFB3-40FC-ADBC-CB960EABD486}">
      <dgm:prSet/>
      <dgm:spPr/>
      <dgm:t>
        <a:bodyPr/>
        <a:lstStyle/>
        <a:p>
          <a:endParaRPr lang="ru-RU"/>
        </a:p>
      </dgm:t>
    </dgm:pt>
    <dgm:pt modelId="{F23F76BF-AB31-492C-956D-39335016CB43}" type="sibTrans" cxnId="{0200663D-BFB3-40FC-ADBC-CB960EABD486}">
      <dgm:prSet/>
      <dgm:spPr/>
      <dgm:t>
        <a:bodyPr/>
        <a:lstStyle/>
        <a:p>
          <a:endParaRPr lang="ru-RU"/>
        </a:p>
      </dgm:t>
    </dgm:pt>
    <dgm:pt modelId="{5D5EB777-DB16-46E3-8CC7-9D4DDEE02D90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1ABB9962-45E6-4F6C-AC46-7D1A0D5CB472}" type="parTrans" cxnId="{F156A764-C441-40D1-8FFC-1CC1A360C3F4}">
      <dgm:prSet/>
      <dgm:spPr/>
      <dgm:t>
        <a:bodyPr/>
        <a:lstStyle/>
        <a:p>
          <a:endParaRPr lang="ru-RU"/>
        </a:p>
      </dgm:t>
    </dgm:pt>
    <dgm:pt modelId="{0B29E87D-7B84-41B7-8886-87C9B46037FE}" type="sibTrans" cxnId="{F156A764-C441-40D1-8FFC-1CC1A360C3F4}">
      <dgm:prSet/>
      <dgm:spPr/>
      <dgm:t>
        <a:bodyPr/>
        <a:lstStyle/>
        <a:p>
          <a:endParaRPr lang="ru-RU"/>
        </a:p>
      </dgm:t>
    </dgm:pt>
    <dgm:pt modelId="{FB3B99DD-C005-4C23-9B6E-4913533C70D0}">
      <dgm:prSet phldrT="[Текст]"/>
      <dgm:spPr/>
      <dgm:t>
        <a:bodyPr/>
        <a:lstStyle/>
        <a:p>
          <a:r>
            <a:rPr lang="ru-RU" dirty="0" smtClean="0"/>
            <a:t>Экономическая проверка</a:t>
          </a:r>
          <a:endParaRPr lang="ru-RU" dirty="0"/>
        </a:p>
      </dgm:t>
    </dgm:pt>
    <dgm:pt modelId="{5823A55D-033B-450B-A20B-24781436FC06}" type="parTrans" cxnId="{1A66E502-AF11-4E59-95CE-72D969A1DDB4}">
      <dgm:prSet/>
      <dgm:spPr/>
      <dgm:t>
        <a:bodyPr/>
        <a:lstStyle/>
        <a:p>
          <a:endParaRPr lang="ru-RU"/>
        </a:p>
      </dgm:t>
    </dgm:pt>
    <dgm:pt modelId="{28E48C56-0024-423D-ABE6-9E08E447190A}" type="sibTrans" cxnId="{1A66E502-AF11-4E59-95CE-72D969A1DDB4}">
      <dgm:prSet/>
      <dgm:spPr/>
      <dgm:t>
        <a:bodyPr/>
        <a:lstStyle/>
        <a:p>
          <a:endParaRPr lang="ru-RU"/>
        </a:p>
      </dgm:t>
    </dgm:pt>
    <dgm:pt modelId="{A1090335-2C68-4316-8D0D-6017D66495FE}" type="pres">
      <dgm:prSet presAssocID="{E9F18412-AF72-4A55-8780-25EF6C30D9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8371E-E3B2-4A50-BD58-05D8B7071816}" type="pres">
      <dgm:prSet presAssocID="{19FE29E1-79D3-4428-A25E-E992D2F6D13C}" presName="linNode" presStyleCnt="0"/>
      <dgm:spPr/>
    </dgm:pt>
    <dgm:pt modelId="{00653619-FEEA-40FE-953F-20117EBC9059}" type="pres">
      <dgm:prSet presAssocID="{19FE29E1-79D3-4428-A25E-E992D2F6D13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2686A-FA43-4783-AB1E-C8FE4C167755}" type="pres">
      <dgm:prSet presAssocID="{19FE29E1-79D3-4428-A25E-E992D2F6D13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E1555-14F2-4D35-B215-A97379E06960}" type="pres">
      <dgm:prSet presAssocID="{D9562316-A2D3-4BE7-AD2C-918CA786ADE9}" presName="sp" presStyleCnt="0"/>
      <dgm:spPr/>
    </dgm:pt>
    <dgm:pt modelId="{CAAD79A9-A082-4149-991D-6E1CBA3DB1B7}" type="pres">
      <dgm:prSet presAssocID="{5D5EB777-DB16-46E3-8CC7-9D4DDEE02D90}" presName="linNode" presStyleCnt="0"/>
      <dgm:spPr/>
    </dgm:pt>
    <dgm:pt modelId="{29840A88-32AA-4859-A236-150107E0B634}" type="pres">
      <dgm:prSet presAssocID="{5D5EB777-DB16-46E3-8CC7-9D4DDEE02D9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B8296-26AA-481D-943F-DA2A23C1DA19}" type="pres">
      <dgm:prSet presAssocID="{5D5EB777-DB16-46E3-8CC7-9D4DDEE02D9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66E502-AF11-4E59-95CE-72D969A1DDB4}" srcId="{5D5EB777-DB16-46E3-8CC7-9D4DDEE02D90}" destId="{FB3B99DD-C005-4C23-9B6E-4913533C70D0}" srcOrd="0" destOrd="0" parTransId="{5823A55D-033B-450B-A20B-24781436FC06}" sibTransId="{28E48C56-0024-423D-ABE6-9E08E447190A}"/>
    <dgm:cxn modelId="{8FD6CDE5-D6AE-4C85-B3A1-58B509CF2464}" type="presOf" srcId="{FB3B99DD-C005-4C23-9B6E-4913533C70D0}" destId="{060B8296-26AA-481D-943F-DA2A23C1DA19}" srcOrd="0" destOrd="0" presId="urn:microsoft.com/office/officeart/2005/8/layout/vList5"/>
    <dgm:cxn modelId="{0200663D-BFB3-40FC-ADBC-CB960EABD486}" srcId="{19FE29E1-79D3-4428-A25E-E992D2F6D13C}" destId="{8BB69D86-31FA-46D7-AF0B-AB59C1082437}" srcOrd="0" destOrd="0" parTransId="{20F4BC6B-5222-4AD0-A1A4-A46549E96FFF}" sibTransId="{F23F76BF-AB31-492C-956D-39335016CB43}"/>
    <dgm:cxn modelId="{ADB6BD93-7F3C-44C1-91F3-3D87B60BF7D6}" type="presOf" srcId="{8BB69D86-31FA-46D7-AF0B-AB59C1082437}" destId="{C002686A-FA43-4783-AB1E-C8FE4C167755}" srcOrd="0" destOrd="0" presId="urn:microsoft.com/office/officeart/2005/8/layout/vList5"/>
    <dgm:cxn modelId="{75B1994F-6C06-4C0D-BF41-93CEA53F17A3}" type="presOf" srcId="{19FE29E1-79D3-4428-A25E-E992D2F6D13C}" destId="{00653619-FEEA-40FE-953F-20117EBC9059}" srcOrd="0" destOrd="0" presId="urn:microsoft.com/office/officeart/2005/8/layout/vList5"/>
    <dgm:cxn modelId="{6B7B700B-5596-4AE5-B27B-F4B7A62BC5F6}" type="presOf" srcId="{E9F18412-AF72-4A55-8780-25EF6C30D9FC}" destId="{A1090335-2C68-4316-8D0D-6017D66495FE}" srcOrd="0" destOrd="0" presId="urn:microsoft.com/office/officeart/2005/8/layout/vList5"/>
    <dgm:cxn modelId="{96E84052-8E8B-4C15-9C92-D568DB8A7D32}" type="presOf" srcId="{5D5EB777-DB16-46E3-8CC7-9D4DDEE02D90}" destId="{29840A88-32AA-4859-A236-150107E0B634}" srcOrd="0" destOrd="0" presId="urn:microsoft.com/office/officeart/2005/8/layout/vList5"/>
    <dgm:cxn modelId="{F156A764-C441-40D1-8FFC-1CC1A360C3F4}" srcId="{E9F18412-AF72-4A55-8780-25EF6C30D9FC}" destId="{5D5EB777-DB16-46E3-8CC7-9D4DDEE02D90}" srcOrd="1" destOrd="0" parTransId="{1ABB9962-45E6-4F6C-AC46-7D1A0D5CB472}" sibTransId="{0B29E87D-7B84-41B7-8886-87C9B46037FE}"/>
    <dgm:cxn modelId="{72021073-2BF4-4CC5-9D5A-B286AEC304F5}" srcId="{E9F18412-AF72-4A55-8780-25EF6C30D9FC}" destId="{19FE29E1-79D3-4428-A25E-E992D2F6D13C}" srcOrd="0" destOrd="0" parTransId="{981FBE5C-8FA1-43B9-9381-3524BA17D306}" sibTransId="{D9562316-A2D3-4BE7-AD2C-918CA786ADE9}"/>
    <dgm:cxn modelId="{C00B4C6E-B61C-4EC8-B8BD-B202FE8F2B43}" type="presParOf" srcId="{A1090335-2C68-4316-8D0D-6017D66495FE}" destId="{7258371E-E3B2-4A50-BD58-05D8B7071816}" srcOrd="0" destOrd="0" presId="urn:microsoft.com/office/officeart/2005/8/layout/vList5"/>
    <dgm:cxn modelId="{24FEC89B-FB1A-4ED1-ACE4-0B6EEF029190}" type="presParOf" srcId="{7258371E-E3B2-4A50-BD58-05D8B7071816}" destId="{00653619-FEEA-40FE-953F-20117EBC9059}" srcOrd="0" destOrd="0" presId="urn:microsoft.com/office/officeart/2005/8/layout/vList5"/>
    <dgm:cxn modelId="{5A103A76-FCD0-4272-BB6F-42DC04DCE915}" type="presParOf" srcId="{7258371E-E3B2-4A50-BD58-05D8B7071816}" destId="{C002686A-FA43-4783-AB1E-C8FE4C167755}" srcOrd="1" destOrd="0" presId="urn:microsoft.com/office/officeart/2005/8/layout/vList5"/>
    <dgm:cxn modelId="{C7251406-7F85-422F-AB60-4CEE2919DC45}" type="presParOf" srcId="{A1090335-2C68-4316-8D0D-6017D66495FE}" destId="{497E1555-14F2-4D35-B215-A97379E06960}" srcOrd="1" destOrd="0" presId="urn:microsoft.com/office/officeart/2005/8/layout/vList5"/>
    <dgm:cxn modelId="{E65760BB-7574-4321-854F-795FA2B4B3DB}" type="presParOf" srcId="{A1090335-2C68-4316-8D0D-6017D66495FE}" destId="{CAAD79A9-A082-4149-991D-6E1CBA3DB1B7}" srcOrd="2" destOrd="0" presId="urn:microsoft.com/office/officeart/2005/8/layout/vList5"/>
    <dgm:cxn modelId="{85BB68AE-1D23-4C75-899A-317827FF08B2}" type="presParOf" srcId="{CAAD79A9-A082-4149-991D-6E1CBA3DB1B7}" destId="{29840A88-32AA-4859-A236-150107E0B634}" srcOrd="0" destOrd="0" presId="urn:microsoft.com/office/officeart/2005/8/layout/vList5"/>
    <dgm:cxn modelId="{310F7B9A-914A-47AA-A0DA-D134A19DEF1B}" type="presParOf" srcId="{CAAD79A9-A082-4149-991D-6E1CBA3DB1B7}" destId="{060B8296-26AA-481D-943F-DA2A23C1DA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7EE12-2646-43B3-9876-FD1F9D5CAD76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3CD4F6A-1C58-43C7-8650-327ECC381CBB}">
      <dgm:prSet custT="1"/>
      <dgm:spPr/>
      <dgm:t>
        <a:bodyPr/>
        <a:lstStyle/>
        <a:p>
          <a:pPr rtl="0"/>
          <a:r>
            <a:rPr lang="ru-RU" sz="1600" baseline="0" dirty="0" smtClean="0"/>
            <a:t>Официальная информация о компании </a:t>
          </a:r>
          <a:endParaRPr lang="ru-RU" sz="1600" dirty="0"/>
        </a:p>
      </dgm:t>
    </dgm:pt>
    <dgm:pt modelId="{B1F348FA-C8FE-4722-AB3A-F72B0112256A}" type="parTrans" cxnId="{48E75684-9A62-4DF6-B631-1E8DC499C22B}">
      <dgm:prSet/>
      <dgm:spPr/>
      <dgm:t>
        <a:bodyPr/>
        <a:lstStyle/>
        <a:p>
          <a:endParaRPr lang="ru-RU" sz="2000"/>
        </a:p>
      </dgm:t>
    </dgm:pt>
    <dgm:pt modelId="{A49DA66D-0E22-436A-A293-35819682390B}" type="sibTrans" cxnId="{48E75684-9A62-4DF6-B631-1E8DC499C22B}">
      <dgm:prSet/>
      <dgm:spPr/>
      <dgm:t>
        <a:bodyPr/>
        <a:lstStyle/>
        <a:p>
          <a:endParaRPr lang="ru-RU" sz="2000"/>
        </a:p>
      </dgm:t>
    </dgm:pt>
    <dgm:pt modelId="{74D2946E-AECB-4E04-873E-9A4445BA69F5}">
      <dgm:prSet custT="1"/>
      <dgm:spPr/>
      <dgm:t>
        <a:bodyPr/>
        <a:lstStyle/>
        <a:p>
          <a:pPr rtl="0"/>
          <a:r>
            <a:rPr lang="ru-RU" sz="1600" baseline="0" dirty="0" smtClean="0"/>
            <a:t>Организационно-правовая форма, текущий статус </a:t>
          </a:r>
          <a:endParaRPr lang="ru-RU" sz="1600" dirty="0"/>
        </a:p>
      </dgm:t>
    </dgm:pt>
    <dgm:pt modelId="{01310FB0-A21A-4255-95D1-EB1E8716AEAA}" type="parTrans" cxnId="{42B4EB56-3EAF-4117-A3BD-84F8C08AFE2B}">
      <dgm:prSet/>
      <dgm:spPr/>
      <dgm:t>
        <a:bodyPr/>
        <a:lstStyle/>
        <a:p>
          <a:endParaRPr lang="ru-RU" sz="2000"/>
        </a:p>
      </dgm:t>
    </dgm:pt>
    <dgm:pt modelId="{31162A60-2041-4D93-BAFB-992B7C953799}" type="sibTrans" cxnId="{42B4EB56-3EAF-4117-A3BD-84F8C08AFE2B}">
      <dgm:prSet/>
      <dgm:spPr/>
      <dgm:t>
        <a:bodyPr/>
        <a:lstStyle/>
        <a:p>
          <a:endParaRPr lang="ru-RU" sz="2000"/>
        </a:p>
      </dgm:t>
    </dgm:pt>
    <dgm:pt modelId="{7B31B9BF-91BA-4178-A50B-81899734B012}">
      <dgm:prSet custT="1"/>
      <dgm:spPr/>
      <dgm:t>
        <a:bodyPr/>
        <a:lstStyle/>
        <a:p>
          <a:pPr rtl="0"/>
          <a:r>
            <a:rPr lang="ru-RU" sz="1600" baseline="0" dirty="0" smtClean="0"/>
            <a:t>Информация об участниках, руководстве, размере уставного капитала, виды деятельности</a:t>
          </a:r>
          <a:endParaRPr lang="ru-RU" sz="1600" dirty="0"/>
        </a:p>
      </dgm:t>
    </dgm:pt>
    <dgm:pt modelId="{13417D72-A53D-4871-BC56-248FA2B61A9D}" type="parTrans" cxnId="{A2BB6E3A-7841-41B2-A633-DE3C5B669EC1}">
      <dgm:prSet/>
      <dgm:spPr/>
      <dgm:t>
        <a:bodyPr/>
        <a:lstStyle/>
        <a:p>
          <a:endParaRPr lang="ru-RU" sz="2000"/>
        </a:p>
      </dgm:t>
    </dgm:pt>
    <dgm:pt modelId="{CE1B2A48-D558-438B-B8F1-CB5CA39C1ECC}" type="sibTrans" cxnId="{A2BB6E3A-7841-41B2-A633-DE3C5B669EC1}">
      <dgm:prSet/>
      <dgm:spPr/>
      <dgm:t>
        <a:bodyPr/>
        <a:lstStyle/>
        <a:p>
          <a:endParaRPr lang="ru-RU" sz="2000"/>
        </a:p>
      </dgm:t>
    </dgm:pt>
    <dgm:pt modelId="{E2141215-5814-477D-A0D9-529EF8459B42}">
      <dgm:prSet custT="1"/>
      <dgm:spPr/>
      <dgm:t>
        <a:bodyPr/>
        <a:lstStyle/>
        <a:p>
          <a:pPr rtl="0"/>
          <a:r>
            <a:rPr lang="ru-RU" sz="1600" baseline="0" dirty="0" smtClean="0"/>
            <a:t>Численность персонала</a:t>
          </a:r>
          <a:endParaRPr lang="ru-RU" sz="1600" dirty="0"/>
        </a:p>
      </dgm:t>
    </dgm:pt>
    <dgm:pt modelId="{79113201-F9B1-492C-99E9-8BC6E6907C64}" type="parTrans" cxnId="{72DFEA73-5242-497C-8238-C615346E5706}">
      <dgm:prSet/>
      <dgm:spPr/>
      <dgm:t>
        <a:bodyPr/>
        <a:lstStyle/>
        <a:p>
          <a:endParaRPr lang="ru-RU" sz="2000"/>
        </a:p>
      </dgm:t>
    </dgm:pt>
    <dgm:pt modelId="{47A3C64E-613D-4682-87BB-31E472DB5B07}" type="sibTrans" cxnId="{72DFEA73-5242-497C-8238-C615346E5706}">
      <dgm:prSet/>
      <dgm:spPr/>
      <dgm:t>
        <a:bodyPr/>
        <a:lstStyle/>
        <a:p>
          <a:endParaRPr lang="ru-RU" sz="2000"/>
        </a:p>
      </dgm:t>
    </dgm:pt>
    <dgm:pt modelId="{226D051D-D956-4179-8666-CD392832E838}">
      <dgm:prSet custT="1"/>
      <dgm:spPr/>
      <dgm:t>
        <a:bodyPr/>
        <a:lstStyle/>
        <a:p>
          <a:pPr rtl="0"/>
          <a:r>
            <a:rPr lang="ru-RU" sz="1600" baseline="0" dirty="0" smtClean="0"/>
            <a:t>Информация о лицензиях и разрешениях на определенные виды деятельности, данные о результатах официальных проверок и аудитов;</a:t>
          </a:r>
          <a:endParaRPr lang="ru-RU" sz="1600" dirty="0"/>
        </a:p>
      </dgm:t>
    </dgm:pt>
    <dgm:pt modelId="{F62FE19F-D285-4543-B162-15BE4D09EC7E}" type="parTrans" cxnId="{5A664472-91A8-4F3F-91C4-2602F4D15B19}">
      <dgm:prSet/>
      <dgm:spPr/>
      <dgm:t>
        <a:bodyPr/>
        <a:lstStyle/>
        <a:p>
          <a:endParaRPr lang="ru-RU" sz="2000"/>
        </a:p>
      </dgm:t>
    </dgm:pt>
    <dgm:pt modelId="{3E655771-0E63-4BB1-9D8E-0C799DDE5729}" type="sibTrans" cxnId="{5A664472-91A8-4F3F-91C4-2602F4D15B19}">
      <dgm:prSet/>
      <dgm:spPr/>
      <dgm:t>
        <a:bodyPr/>
        <a:lstStyle/>
        <a:p>
          <a:endParaRPr lang="ru-RU" sz="2000"/>
        </a:p>
      </dgm:t>
    </dgm:pt>
    <dgm:pt modelId="{6BB5EEB1-2EF8-4200-A8F5-6CAA551A36D6}">
      <dgm:prSet custT="1"/>
      <dgm:spPr/>
      <dgm:t>
        <a:bodyPr/>
        <a:lstStyle/>
        <a:p>
          <a:pPr rtl="0"/>
          <a:r>
            <a:rPr lang="ru-RU" sz="1600" baseline="0" dirty="0" smtClean="0"/>
            <a:t>Публичная информация о судебных и арбитражных разбирательствах, финансовых претензиях;</a:t>
          </a:r>
          <a:r>
            <a:rPr lang="ru-RU" sz="1600" b="1" u="sng" baseline="0" dirty="0" smtClean="0"/>
            <a:t> </a:t>
          </a:r>
          <a:endParaRPr lang="ru-RU" sz="1600" dirty="0"/>
        </a:p>
      </dgm:t>
    </dgm:pt>
    <dgm:pt modelId="{17DCCA8F-5868-4F0D-8386-9BC541D0D9E7}" type="parTrans" cxnId="{B11DEECD-23FD-4707-A1B5-B67A81A9A9F3}">
      <dgm:prSet/>
      <dgm:spPr/>
      <dgm:t>
        <a:bodyPr/>
        <a:lstStyle/>
        <a:p>
          <a:endParaRPr lang="ru-RU" sz="2000"/>
        </a:p>
      </dgm:t>
    </dgm:pt>
    <dgm:pt modelId="{6DEDFA9C-2DF0-40E4-AB09-A9AAE1CE9635}" type="sibTrans" cxnId="{B11DEECD-23FD-4707-A1B5-B67A81A9A9F3}">
      <dgm:prSet/>
      <dgm:spPr/>
      <dgm:t>
        <a:bodyPr/>
        <a:lstStyle/>
        <a:p>
          <a:endParaRPr lang="ru-RU" sz="2000"/>
        </a:p>
      </dgm:t>
    </dgm:pt>
    <dgm:pt modelId="{0D3AF7F1-1D58-447A-A030-58BD2AB457FC}">
      <dgm:prSet custT="1"/>
      <dgm:spPr/>
      <dgm:t>
        <a:bodyPr/>
        <a:lstStyle/>
        <a:p>
          <a:pPr rtl="0"/>
          <a:r>
            <a:rPr lang="ru-RU" sz="1600" baseline="0" dirty="0" smtClean="0"/>
            <a:t>Данные о состоянии банкротства</a:t>
          </a:r>
          <a:endParaRPr lang="ru-RU" sz="1600" dirty="0"/>
        </a:p>
      </dgm:t>
    </dgm:pt>
    <dgm:pt modelId="{5CCAF8D4-36F8-4528-9111-002B7CC88DA0}" type="parTrans" cxnId="{A1719FD9-7497-4295-89FA-936C3BB2ECCC}">
      <dgm:prSet/>
      <dgm:spPr/>
      <dgm:t>
        <a:bodyPr/>
        <a:lstStyle/>
        <a:p>
          <a:endParaRPr lang="ru-RU" sz="2000"/>
        </a:p>
      </dgm:t>
    </dgm:pt>
    <dgm:pt modelId="{B504C38B-C477-4594-87D5-90760961DF34}" type="sibTrans" cxnId="{A1719FD9-7497-4295-89FA-936C3BB2ECCC}">
      <dgm:prSet/>
      <dgm:spPr/>
      <dgm:t>
        <a:bodyPr/>
        <a:lstStyle/>
        <a:p>
          <a:endParaRPr lang="ru-RU" sz="2000"/>
        </a:p>
      </dgm:t>
    </dgm:pt>
    <dgm:pt modelId="{BF307132-5762-4D54-855A-DBFB185BFE06}" type="pres">
      <dgm:prSet presAssocID="{4187EE12-2646-43B3-9876-FD1F9D5CAD7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48F9C-EC17-4251-BD93-9189772EACF5}" type="pres">
      <dgm:prSet presAssocID="{A3CD4F6A-1C58-43C7-8650-327ECC381CBB}" presName="composite" presStyleCnt="0"/>
      <dgm:spPr/>
    </dgm:pt>
    <dgm:pt modelId="{77D3F089-33F3-4F42-9C76-41E2F9255D8F}" type="pres">
      <dgm:prSet presAssocID="{A3CD4F6A-1C58-43C7-8650-327ECC381CBB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C11AFCA-E41B-4863-A080-01D93F3985A0}" type="pres">
      <dgm:prSet presAssocID="{A3CD4F6A-1C58-43C7-8650-327ECC381CBB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906B1-BE18-4810-B363-6E40903363A6}" type="pres">
      <dgm:prSet presAssocID="{A49DA66D-0E22-436A-A293-35819682390B}" presName="spacing" presStyleCnt="0"/>
      <dgm:spPr/>
    </dgm:pt>
    <dgm:pt modelId="{A77E220E-4C14-430C-B319-F928A9024FC0}" type="pres">
      <dgm:prSet presAssocID="{74D2946E-AECB-4E04-873E-9A4445BA69F5}" presName="composite" presStyleCnt="0"/>
      <dgm:spPr/>
    </dgm:pt>
    <dgm:pt modelId="{5479C2A1-DAF0-4EC9-9AF0-9623BAE922E2}" type="pres">
      <dgm:prSet presAssocID="{74D2946E-AECB-4E04-873E-9A4445BA69F5}" presName="imgShp" presStyleLbl="fgImgPlace1" presStyleIdx="1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633D90-0E44-40D3-A74D-5D85FBB52947}" type="pres">
      <dgm:prSet presAssocID="{74D2946E-AECB-4E04-873E-9A4445BA69F5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1006E-5D18-43A9-A957-557F0BC5F380}" type="pres">
      <dgm:prSet presAssocID="{31162A60-2041-4D93-BAFB-992B7C953799}" presName="spacing" presStyleCnt="0"/>
      <dgm:spPr/>
    </dgm:pt>
    <dgm:pt modelId="{96630D70-2626-4787-8540-251B135A593C}" type="pres">
      <dgm:prSet presAssocID="{7B31B9BF-91BA-4178-A50B-81899734B012}" presName="composite" presStyleCnt="0"/>
      <dgm:spPr/>
    </dgm:pt>
    <dgm:pt modelId="{BBFD7703-7FB8-40A1-8843-C6CFA6E52BB8}" type="pres">
      <dgm:prSet presAssocID="{7B31B9BF-91BA-4178-A50B-81899734B012}" presName="imgShp" presStyleLbl="fgImgPlace1" presStyleIdx="2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2D19A9D-2827-4479-9D17-6E3FAFD189A4}" type="pres">
      <dgm:prSet presAssocID="{7B31B9BF-91BA-4178-A50B-81899734B012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70B72-AB50-4163-83B8-E7F83227D094}" type="pres">
      <dgm:prSet presAssocID="{CE1B2A48-D558-438B-B8F1-CB5CA39C1ECC}" presName="spacing" presStyleCnt="0"/>
      <dgm:spPr/>
    </dgm:pt>
    <dgm:pt modelId="{951200C6-5AFD-4F81-959E-05D0E5A8CBB2}" type="pres">
      <dgm:prSet presAssocID="{E2141215-5814-477D-A0D9-529EF8459B42}" presName="composite" presStyleCnt="0"/>
      <dgm:spPr/>
    </dgm:pt>
    <dgm:pt modelId="{73C3B23F-B3BE-4B7B-80BA-9EC90FD86E49}" type="pres">
      <dgm:prSet presAssocID="{E2141215-5814-477D-A0D9-529EF8459B42}" presName="imgShp" presStyleLbl="fgImgPlace1" presStyleIdx="3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956BC1-E445-44B3-987B-93E32E98F153}" type="pres">
      <dgm:prSet presAssocID="{E2141215-5814-477D-A0D9-529EF8459B42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F47C6-718E-4E69-B538-68D753BD1EAA}" type="pres">
      <dgm:prSet presAssocID="{47A3C64E-613D-4682-87BB-31E472DB5B07}" presName="spacing" presStyleCnt="0"/>
      <dgm:spPr/>
    </dgm:pt>
    <dgm:pt modelId="{FA6C359F-E45A-40D5-A66B-CF23CB52011D}" type="pres">
      <dgm:prSet presAssocID="{226D051D-D956-4179-8666-CD392832E838}" presName="composite" presStyleCnt="0"/>
      <dgm:spPr/>
    </dgm:pt>
    <dgm:pt modelId="{6B7317D5-489B-4D5E-B947-233B7B4DFB72}" type="pres">
      <dgm:prSet presAssocID="{226D051D-D956-4179-8666-CD392832E838}" presName="imgShp" presStyleLbl="fgImgPlace1" presStyleIdx="4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C28188-6423-45FA-9855-F75FB3544E9D}" type="pres">
      <dgm:prSet presAssocID="{226D051D-D956-4179-8666-CD392832E838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A64D8-5755-4ECE-B8F5-D10E4E7CCE75}" type="pres">
      <dgm:prSet presAssocID="{3E655771-0E63-4BB1-9D8E-0C799DDE5729}" presName="spacing" presStyleCnt="0"/>
      <dgm:spPr/>
    </dgm:pt>
    <dgm:pt modelId="{2E3F7750-FE76-4469-93EE-6F2CE4449D8B}" type="pres">
      <dgm:prSet presAssocID="{6BB5EEB1-2EF8-4200-A8F5-6CAA551A36D6}" presName="composite" presStyleCnt="0"/>
      <dgm:spPr/>
    </dgm:pt>
    <dgm:pt modelId="{117E7177-3FA9-494A-A3A6-F493655DDDFA}" type="pres">
      <dgm:prSet presAssocID="{6BB5EEB1-2EF8-4200-A8F5-6CAA551A36D6}" presName="imgShp" presStyleLbl="fgImgPlace1" presStyleIdx="5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763C52-B3F8-42A7-9B60-B1311D27441A}" type="pres">
      <dgm:prSet presAssocID="{6BB5EEB1-2EF8-4200-A8F5-6CAA551A36D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EE950-5EF1-4300-93A8-FB2C42B4DB20}" type="pres">
      <dgm:prSet presAssocID="{6DEDFA9C-2DF0-40E4-AB09-A9AAE1CE9635}" presName="spacing" presStyleCnt="0"/>
      <dgm:spPr/>
    </dgm:pt>
    <dgm:pt modelId="{CB71470B-8334-4F46-A7F1-BB4BFBA6A30E}" type="pres">
      <dgm:prSet presAssocID="{0D3AF7F1-1D58-447A-A030-58BD2AB457FC}" presName="composite" presStyleCnt="0"/>
      <dgm:spPr/>
    </dgm:pt>
    <dgm:pt modelId="{AA2B1281-476F-456A-B2F3-C42D7FF8CF82}" type="pres">
      <dgm:prSet presAssocID="{0D3AF7F1-1D58-447A-A030-58BD2AB457FC}" presName="imgShp" presStyleLbl="fgImgPlace1" presStyleIdx="6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B49034-4D7B-4FB0-935F-8A25F4387BAA}" type="pres">
      <dgm:prSet presAssocID="{0D3AF7F1-1D58-447A-A030-58BD2AB457FC}" presName="txShp" presStyleLbl="node1" presStyleIdx="6" presStyleCnt="7" custLinFactNeighborX="319" custLinFactNeighborY="-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4AC22-7C7C-4644-94F5-75FCC2F3CCBA}" type="presOf" srcId="{A3CD4F6A-1C58-43C7-8650-327ECC381CBB}" destId="{BC11AFCA-E41B-4863-A080-01D93F3985A0}" srcOrd="0" destOrd="0" presId="urn:microsoft.com/office/officeart/2005/8/layout/vList3"/>
    <dgm:cxn modelId="{DA785541-7F1C-41F3-815C-99513295367D}" type="presOf" srcId="{0D3AF7F1-1D58-447A-A030-58BD2AB457FC}" destId="{73B49034-4D7B-4FB0-935F-8A25F4387BAA}" srcOrd="0" destOrd="0" presId="urn:microsoft.com/office/officeart/2005/8/layout/vList3"/>
    <dgm:cxn modelId="{0719DD68-733C-46C5-821C-DC3B39CEEBEB}" type="presOf" srcId="{74D2946E-AECB-4E04-873E-9A4445BA69F5}" destId="{81633D90-0E44-40D3-A74D-5D85FBB52947}" srcOrd="0" destOrd="0" presId="urn:microsoft.com/office/officeart/2005/8/layout/vList3"/>
    <dgm:cxn modelId="{48E75684-9A62-4DF6-B631-1E8DC499C22B}" srcId="{4187EE12-2646-43B3-9876-FD1F9D5CAD76}" destId="{A3CD4F6A-1C58-43C7-8650-327ECC381CBB}" srcOrd="0" destOrd="0" parTransId="{B1F348FA-C8FE-4722-AB3A-F72B0112256A}" sibTransId="{A49DA66D-0E22-436A-A293-35819682390B}"/>
    <dgm:cxn modelId="{A1719FD9-7497-4295-89FA-936C3BB2ECCC}" srcId="{4187EE12-2646-43B3-9876-FD1F9D5CAD76}" destId="{0D3AF7F1-1D58-447A-A030-58BD2AB457FC}" srcOrd="6" destOrd="0" parTransId="{5CCAF8D4-36F8-4528-9111-002B7CC88DA0}" sibTransId="{B504C38B-C477-4594-87D5-90760961DF34}"/>
    <dgm:cxn modelId="{5A664472-91A8-4F3F-91C4-2602F4D15B19}" srcId="{4187EE12-2646-43B3-9876-FD1F9D5CAD76}" destId="{226D051D-D956-4179-8666-CD392832E838}" srcOrd="4" destOrd="0" parTransId="{F62FE19F-D285-4543-B162-15BE4D09EC7E}" sibTransId="{3E655771-0E63-4BB1-9D8E-0C799DDE5729}"/>
    <dgm:cxn modelId="{72DFEA73-5242-497C-8238-C615346E5706}" srcId="{4187EE12-2646-43B3-9876-FD1F9D5CAD76}" destId="{E2141215-5814-477D-A0D9-529EF8459B42}" srcOrd="3" destOrd="0" parTransId="{79113201-F9B1-492C-99E9-8BC6E6907C64}" sibTransId="{47A3C64E-613D-4682-87BB-31E472DB5B07}"/>
    <dgm:cxn modelId="{40DBE978-A2DC-4F14-89F7-5ABD488C41B1}" type="presOf" srcId="{4187EE12-2646-43B3-9876-FD1F9D5CAD76}" destId="{BF307132-5762-4D54-855A-DBFB185BFE06}" srcOrd="0" destOrd="0" presId="urn:microsoft.com/office/officeart/2005/8/layout/vList3"/>
    <dgm:cxn modelId="{189E970B-4053-4E08-97B7-4A0D25884C1B}" type="presOf" srcId="{E2141215-5814-477D-A0D9-529EF8459B42}" destId="{6F956BC1-E445-44B3-987B-93E32E98F153}" srcOrd="0" destOrd="0" presId="urn:microsoft.com/office/officeart/2005/8/layout/vList3"/>
    <dgm:cxn modelId="{B11DEECD-23FD-4707-A1B5-B67A81A9A9F3}" srcId="{4187EE12-2646-43B3-9876-FD1F9D5CAD76}" destId="{6BB5EEB1-2EF8-4200-A8F5-6CAA551A36D6}" srcOrd="5" destOrd="0" parTransId="{17DCCA8F-5868-4F0D-8386-9BC541D0D9E7}" sibTransId="{6DEDFA9C-2DF0-40E4-AB09-A9AAE1CE9635}"/>
    <dgm:cxn modelId="{A2BB6E3A-7841-41B2-A633-DE3C5B669EC1}" srcId="{4187EE12-2646-43B3-9876-FD1F9D5CAD76}" destId="{7B31B9BF-91BA-4178-A50B-81899734B012}" srcOrd="2" destOrd="0" parTransId="{13417D72-A53D-4871-BC56-248FA2B61A9D}" sibTransId="{CE1B2A48-D558-438B-B8F1-CB5CA39C1ECC}"/>
    <dgm:cxn modelId="{42B4EB56-3EAF-4117-A3BD-84F8C08AFE2B}" srcId="{4187EE12-2646-43B3-9876-FD1F9D5CAD76}" destId="{74D2946E-AECB-4E04-873E-9A4445BA69F5}" srcOrd="1" destOrd="0" parTransId="{01310FB0-A21A-4255-95D1-EB1E8716AEAA}" sibTransId="{31162A60-2041-4D93-BAFB-992B7C953799}"/>
    <dgm:cxn modelId="{409C2B7E-21D8-425E-A172-DAFF3A96EE06}" type="presOf" srcId="{226D051D-D956-4179-8666-CD392832E838}" destId="{73C28188-6423-45FA-9855-F75FB3544E9D}" srcOrd="0" destOrd="0" presId="urn:microsoft.com/office/officeart/2005/8/layout/vList3"/>
    <dgm:cxn modelId="{DB5728E5-FFF8-4E65-85FC-C487F65A2459}" type="presOf" srcId="{7B31B9BF-91BA-4178-A50B-81899734B012}" destId="{92D19A9D-2827-4479-9D17-6E3FAFD189A4}" srcOrd="0" destOrd="0" presId="urn:microsoft.com/office/officeart/2005/8/layout/vList3"/>
    <dgm:cxn modelId="{854530EE-F2F7-4DB4-B31F-511F20B880E0}" type="presOf" srcId="{6BB5EEB1-2EF8-4200-A8F5-6CAA551A36D6}" destId="{B7763C52-B3F8-42A7-9B60-B1311D27441A}" srcOrd="0" destOrd="0" presId="urn:microsoft.com/office/officeart/2005/8/layout/vList3"/>
    <dgm:cxn modelId="{2E69BBCD-3928-411E-BA88-B99D097BC85E}" type="presParOf" srcId="{BF307132-5762-4D54-855A-DBFB185BFE06}" destId="{B7D48F9C-EC17-4251-BD93-9189772EACF5}" srcOrd="0" destOrd="0" presId="urn:microsoft.com/office/officeart/2005/8/layout/vList3"/>
    <dgm:cxn modelId="{CA543D11-6AFC-4FA3-92F4-99596E1A3EBB}" type="presParOf" srcId="{B7D48F9C-EC17-4251-BD93-9189772EACF5}" destId="{77D3F089-33F3-4F42-9C76-41E2F9255D8F}" srcOrd="0" destOrd="0" presId="urn:microsoft.com/office/officeart/2005/8/layout/vList3"/>
    <dgm:cxn modelId="{42AD3BE6-E837-4E45-8CBB-A70677497CA2}" type="presParOf" srcId="{B7D48F9C-EC17-4251-BD93-9189772EACF5}" destId="{BC11AFCA-E41B-4863-A080-01D93F3985A0}" srcOrd="1" destOrd="0" presId="urn:microsoft.com/office/officeart/2005/8/layout/vList3"/>
    <dgm:cxn modelId="{17A312A1-C80C-451C-A506-86F9F441BB5F}" type="presParOf" srcId="{BF307132-5762-4D54-855A-DBFB185BFE06}" destId="{749906B1-BE18-4810-B363-6E40903363A6}" srcOrd="1" destOrd="0" presId="urn:microsoft.com/office/officeart/2005/8/layout/vList3"/>
    <dgm:cxn modelId="{4B677B7D-638C-4EC2-A5FD-DD7EA6FE38B2}" type="presParOf" srcId="{BF307132-5762-4D54-855A-DBFB185BFE06}" destId="{A77E220E-4C14-430C-B319-F928A9024FC0}" srcOrd="2" destOrd="0" presId="urn:microsoft.com/office/officeart/2005/8/layout/vList3"/>
    <dgm:cxn modelId="{9A52DA5A-AD06-4056-9DBA-1DE0491278A0}" type="presParOf" srcId="{A77E220E-4C14-430C-B319-F928A9024FC0}" destId="{5479C2A1-DAF0-4EC9-9AF0-9623BAE922E2}" srcOrd="0" destOrd="0" presId="urn:microsoft.com/office/officeart/2005/8/layout/vList3"/>
    <dgm:cxn modelId="{6DC547FD-98EC-4EB3-90B2-24550E7260AE}" type="presParOf" srcId="{A77E220E-4C14-430C-B319-F928A9024FC0}" destId="{81633D90-0E44-40D3-A74D-5D85FBB52947}" srcOrd="1" destOrd="0" presId="urn:microsoft.com/office/officeart/2005/8/layout/vList3"/>
    <dgm:cxn modelId="{4717A4A2-1DAD-4DD6-88B3-F23A0D3641C1}" type="presParOf" srcId="{BF307132-5762-4D54-855A-DBFB185BFE06}" destId="{D9A1006E-5D18-43A9-A957-557F0BC5F380}" srcOrd="3" destOrd="0" presId="urn:microsoft.com/office/officeart/2005/8/layout/vList3"/>
    <dgm:cxn modelId="{D98F9009-023F-46D1-8FCB-B0C79C51EDA7}" type="presParOf" srcId="{BF307132-5762-4D54-855A-DBFB185BFE06}" destId="{96630D70-2626-4787-8540-251B135A593C}" srcOrd="4" destOrd="0" presId="urn:microsoft.com/office/officeart/2005/8/layout/vList3"/>
    <dgm:cxn modelId="{52B5FA29-15F7-4DD6-81D5-1AF3BF340BF0}" type="presParOf" srcId="{96630D70-2626-4787-8540-251B135A593C}" destId="{BBFD7703-7FB8-40A1-8843-C6CFA6E52BB8}" srcOrd="0" destOrd="0" presId="urn:microsoft.com/office/officeart/2005/8/layout/vList3"/>
    <dgm:cxn modelId="{59D4912C-E710-45B1-8C2B-EB5B94B0C119}" type="presParOf" srcId="{96630D70-2626-4787-8540-251B135A593C}" destId="{92D19A9D-2827-4479-9D17-6E3FAFD189A4}" srcOrd="1" destOrd="0" presId="urn:microsoft.com/office/officeart/2005/8/layout/vList3"/>
    <dgm:cxn modelId="{5A61BB4E-9872-447B-BACF-D816B4F6875C}" type="presParOf" srcId="{BF307132-5762-4D54-855A-DBFB185BFE06}" destId="{40670B72-AB50-4163-83B8-E7F83227D094}" srcOrd="5" destOrd="0" presId="urn:microsoft.com/office/officeart/2005/8/layout/vList3"/>
    <dgm:cxn modelId="{55936C54-B829-4DC9-93AC-0B62C04F12B2}" type="presParOf" srcId="{BF307132-5762-4D54-855A-DBFB185BFE06}" destId="{951200C6-5AFD-4F81-959E-05D0E5A8CBB2}" srcOrd="6" destOrd="0" presId="urn:microsoft.com/office/officeart/2005/8/layout/vList3"/>
    <dgm:cxn modelId="{566EC81C-F625-48C9-BC6B-C1DDF0A896D4}" type="presParOf" srcId="{951200C6-5AFD-4F81-959E-05D0E5A8CBB2}" destId="{73C3B23F-B3BE-4B7B-80BA-9EC90FD86E49}" srcOrd="0" destOrd="0" presId="urn:microsoft.com/office/officeart/2005/8/layout/vList3"/>
    <dgm:cxn modelId="{634FBC91-ABCE-4F33-A736-C4B6BF51F501}" type="presParOf" srcId="{951200C6-5AFD-4F81-959E-05D0E5A8CBB2}" destId="{6F956BC1-E445-44B3-987B-93E32E98F153}" srcOrd="1" destOrd="0" presId="urn:microsoft.com/office/officeart/2005/8/layout/vList3"/>
    <dgm:cxn modelId="{9E3BFD55-5864-49AF-87BE-4862106AEE46}" type="presParOf" srcId="{BF307132-5762-4D54-855A-DBFB185BFE06}" destId="{B9EF47C6-718E-4E69-B538-68D753BD1EAA}" srcOrd="7" destOrd="0" presId="urn:microsoft.com/office/officeart/2005/8/layout/vList3"/>
    <dgm:cxn modelId="{4AA851BB-173E-4712-BF88-4842B34EA9E4}" type="presParOf" srcId="{BF307132-5762-4D54-855A-DBFB185BFE06}" destId="{FA6C359F-E45A-40D5-A66B-CF23CB52011D}" srcOrd="8" destOrd="0" presId="urn:microsoft.com/office/officeart/2005/8/layout/vList3"/>
    <dgm:cxn modelId="{F8C6AF9A-1EEA-4D16-A4AA-B55461D294C1}" type="presParOf" srcId="{FA6C359F-E45A-40D5-A66B-CF23CB52011D}" destId="{6B7317D5-489B-4D5E-B947-233B7B4DFB72}" srcOrd="0" destOrd="0" presId="urn:microsoft.com/office/officeart/2005/8/layout/vList3"/>
    <dgm:cxn modelId="{DC5D4150-7811-459B-BFD0-8B80D6D7EBF8}" type="presParOf" srcId="{FA6C359F-E45A-40D5-A66B-CF23CB52011D}" destId="{73C28188-6423-45FA-9855-F75FB3544E9D}" srcOrd="1" destOrd="0" presId="urn:microsoft.com/office/officeart/2005/8/layout/vList3"/>
    <dgm:cxn modelId="{E8230489-5788-4A95-8220-0B1FD2863EA2}" type="presParOf" srcId="{BF307132-5762-4D54-855A-DBFB185BFE06}" destId="{4A8A64D8-5755-4ECE-B8F5-D10E4E7CCE75}" srcOrd="9" destOrd="0" presId="urn:microsoft.com/office/officeart/2005/8/layout/vList3"/>
    <dgm:cxn modelId="{1686992C-BD4A-4BA5-9CE6-F926755EB927}" type="presParOf" srcId="{BF307132-5762-4D54-855A-DBFB185BFE06}" destId="{2E3F7750-FE76-4469-93EE-6F2CE4449D8B}" srcOrd="10" destOrd="0" presId="urn:microsoft.com/office/officeart/2005/8/layout/vList3"/>
    <dgm:cxn modelId="{B653CFDC-5801-4BE0-ACF0-AE536E7ECA9E}" type="presParOf" srcId="{2E3F7750-FE76-4469-93EE-6F2CE4449D8B}" destId="{117E7177-3FA9-494A-A3A6-F493655DDDFA}" srcOrd="0" destOrd="0" presId="urn:microsoft.com/office/officeart/2005/8/layout/vList3"/>
    <dgm:cxn modelId="{68B6624C-5B99-4700-95D3-20788AA95154}" type="presParOf" srcId="{2E3F7750-FE76-4469-93EE-6F2CE4449D8B}" destId="{B7763C52-B3F8-42A7-9B60-B1311D27441A}" srcOrd="1" destOrd="0" presId="urn:microsoft.com/office/officeart/2005/8/layout/vList3"/>
    <dgm:cxn modelId="{9A3EFC33-6D16-4D8D-9A1A-4C9CAC90653C}" type="presParOf" srcId="{BF307132-5762-4D54-855A-DBFB185BFE06}" destId="{0B4EE950-5EF1-4300-93A8-FB2C42B4DB20}" srcOrd="11" destOrd="0" presId="urn:microsoft.com/office/officeart/2005/8/layout/vList3"/>
    <dgm:cxn modelId="{ECB29405-6483-4701-A80A-C627D32273A6}" type="presParOf" srcId="{BF307132-5762-4D54-855A-DBFB185BFE06}" destId="{CB71470B-8334-4F46-A7F1-BB4BFBA6A30E}" srcOrd="12" destOrd="0" presId="urn:microsoft.com/office/officeart/2005/8/layout/vList3"/>
    <dgm:cxn modelId="{E2201BB4-8BE8-41C6-83C2-B44A6C9C5022}" type="presParOf" srcId="{CB71470B-8334-4F46-A7F1-BB4BFBA6A30E}" destId="{AA2B1281-476F-456A-B2F3-C42D7FF8CF82}" srcOrd="0" destOrd="0" presId="urn:microsoft.com/office/officeart/2005/8/layout/vList3"/>
    <dgm:cxn modelId="{CCD8B8B9-B9F6-4803-8691-BCB2FE94CCAF}" type="presParOf" srcId="{CB71470B-8334-4F46-A7F1-BB4BFBA6A30E}" destId="{73B49034-4D7B-4FB0-935F-8A25F4387B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2686A-FA43-4783-AB1E-C8FE4C167755}">
      <dsp:nvSpPr>
        <dsp:cNvPr id="0" name=""/>
        <dsp:cNvSpPr/>
      </dsp:nvSpPr>
      <dsp:spPr>
        <a:xfrm rot="5400000">
          <a:off x="6868375" y="-3035269"/>
          <a:ext cx="505231" cy="67021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Юридическая проверка</a:t>
          </a:r>
          <a:endParaRPr lang="ru-RU" sz="2700" kern="1200" dirty="0"/>
        </a:p>
      </dsp:txBody>
      <dsp:txXfrm rot="-5400000">
        <a:off x="3769937" y="87832"/>
        <a:ext cx="6677446" cy="455905"/>
      </dsp:txXfrm>
    </dsp:sp>
    <dsp:sp modelId="{00653619-FEEA-40FE-953F-20117EBC9059}">
      <dsp:nvSpPr>
        <dsp:cNvPr id="0" name=""/>
        <dsp:cNvSpPr/>
      </dsp:nvSpPr>
      <dsp:spPr>
        <a:xfrm>
          <a:off x="0" y="15"/>
          <a:ext cx="3769936" cy="6315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 этап</a:t>
          </a:r>
          <a:endParaRPr lang="ru-RU" sz="3300" kern="1200" dirty="0"/>
        </a:p>
      </dsp:txBody>
      <dsp:txXfrm>
        <a:off x="30829" y="30844"/>
        <a:ext cx="3708278" cy="569881"/>
      </dsp:txXfrm>
    </dsp:sp>
    <dsp:sp modelId="{060B8296-26AA-481D-943F-DA2A23C1DA19}">
      <dsp:nvSpPr>
        <dsp:cNvPr id="0" name=""/>
        <dsp:cNvSpPr/>
      </dsp:nvSpPr>
      <dsp:spPr>
        <a:xfrm rot="5400000">
          <a:off x="6868375" y="-2372152"/>
          <a:ext cx="505231" cy="67021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Экономическая проверка</a:t>
          </a:r>
          <a:endParaRPr lang="ru-RU" sz="2700" kern="1200" dirty="0"/>
        </a:p>
      </dsp:txBody>
      <dsp:txXfrm rot="-5400000">
        <a:off x="3769937" y="750949"/>
        <a:ext cx="6677446" cy="455905"/>
      </dsp:txXfrm>
    </dsp:sp>
    <dsp:sp modelId="{29840A88-32AA-4859-A236-150107E0B634}">
      <dsp:nvSpPr>
        <dsp:cNvPr id="0" name=""/>
        <dsp:cNvSpPr/>
      </dsp:nvSpPr>
      <dsp:spPr>
        <a:xfrm>
          <a:off x="0" y="663132"/>
          <a:ext cx="3769936" cy="6315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 этап</a:t>
          </a:r>
          <a:endParaRPr lang="ru-RU" sz="3300" kern="1200" dirty="0"/>
        </a:p>
      </dsp:txBody>
      <dsp:txXfrm>
        <a:off x="30829" y="693961"/>
        <a:ext cx="3708278" cy="569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1AFCA-E41B-4863-A080-01D93F3985A0}">
      <dsp:nvSpPr>
        <dsp:cNvPr id="0" name=""/>
        <dsp:cNvSpPr/>
      </dsp:nvSpPr>
      <dsp:spPr>
        <a:xfrm rot="10800000">
          <a:off x="2225600" y="37"/>
          <a:ext cx="8271537" cy="568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76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Официальная информация о компании </a:t>
          </a:r>
          <a:endParaRPr lang="ru-RU" sz="1600" kern="1200" dirty="0"/>
        </a:p>
      </dsp:txBody>
      <dsp:txXfrm rot="10800000">
        <a:off x="2367768" y="37"/>
        <a:ext cx="8129369" cy="568671"/>
      </dsp:txXfrm>
    </dsp:sp>
    <dsp:sp modelId="{77D3F089-33F3-4F42-9C76-41E2F9255D8F}">
      <dsp:nvSpPr>
        <dsp:cNvPr id="0" name=""/>
        <dsp:cNvSpPr/>
      </dsp:nvSpPr>
      <dsp:spPr>
        <a:xfrm>
          <a:off x="1941264" y="37"/>
          <a:ext cx="568671" cy="5686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33D90-0E44-40D3-A74D-5D85FBB52947}">
      <dsp:nvSpPr>
        <dsp:cNvPr id="0" name=""/>
        <dsp:cNvSpPr/>
      </dsp:nvSpPr>
      <dsp:spPr>
        <a:xfrm rot="10800000">
          <a:off x="2225600" y="738461"/>
          <a:ext cx="8271537" cy="568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76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Организационно-правовая форма, текущий статус </a:t>
          </a:r>
          <a:endParaRPr lang="ru-RU" sz="1600" kern="1200" dirty="0"/>
        </a:p>
      </dsp:txBody>
      <dsp:txXfrm rot="10800000">
        <a:off x="2367768" y="738461"/>
        <a:ext cx="8129369" cy="568671"/>
      </dsp:txXfrm>
    </dsp:sp>
    <dsp:sp modelId="{5479C2A1-DAF0-4EC9-9AF0-9623BAE922E2}">
      <dsp:nvSpPr>
        <dsp:cNvPr id="0" name=""/>
        <dsp:cNvSpPr/>
      </dsp:nvSpPr>
      <dsp:spPr>
        <a:xfrm>
          <a:off x="1941264" y="738461"/>
          <a:ext cx="568671" cy="5686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19A9D-2827-4479-9D17-6E3FAFD189A4}">
      <dsp:nvSpPr>
        <dsp:cNvPr id="0" name=""/>
        <dsp:cNvSpPr/>
      </dsp:nvSpPr>
      <dsp:spPr>
        <a:xfrm rot="10800000">
          <a:off x="2225600" y="1476885"/>
          <a:ext cx="8271537" cy="568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76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Информация об участниках, руководстве, размере уставного капитала, виды деятельности</a:t>
          </a:r>
          <a:endParaRPr lang="ru-RU" sz="1600" kern="1200" dirty="0"/>
        </a:p>
      </dsp:txBody>
      <dsp:txXfrm rot="10800000">
        <a:off x="2367768" y="1476885"/>
        <a:ext cx="8129369" cy="568671"/>
      </dsp:txXfrm>
    </dsp:sp>
    <dsp:sp modelId="{BBFD7703-7FB8-40A1-8843-C6CFA6E52BB8}">
      <dsp:nvSpPr>
        <dsp:cNvPr id="0" name=""/>
        <dsp:cNvSpPr/>
      </dsp:nvSpPr>
      <dsp:spPr>
        <a:xfrm>
          <a:off x="1941264" y="1476885"/>
          <a:ext cx="568671" cy="5686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56BC1-E445-44B3-987B-93E32E98F153}">
      <dsp:nvSpPr>
        <dsp:cNvPr id="0" name=""/>
        <dsp:cNvSpPr/>
      </dsp:nvSpPr>
      <dsp:spPr>
        <a:xfrm rot="10800000">
          <a:off x="2225600" y="2215309"/>
          <a:ext cx="8271537" cy="568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76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Численность персонала</a:t>
          </a:r>
          <a:endParaRPr lang="ru-RU" sz="1600" kern="1200" dirty="0"/>
        </a:p>
      </dsp:txBody>
      <dsp:txXfrm rot="10800000">
        <a:off x="2367768" y="2215309"/>
        <a:ext cx="8129369" cy="568671"/>
      </dsp:txXfrm>
    </dsp:sp>
    <dsp:sp modelId="{73C3B23F-B3BE-4B7B-80BA-9EC90FD86E49}">
      <dsp:nvSpPr>
        <dsp:cNvPr id="0" name=""/>
        <dsp:cNvSpPr/>
      </dsp:nvSpPr>
      <dsp:spPr>
        <a:xfrm>
          <a:off x="1941264" y="2215309"/>
          <a:ext cx="568671" cy="5686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8188-6423-45FA-9855-F75FB3544E9D}">
      <dsp:nvSpPr>
        <dsp:cNvPr id="0" name=""/>
        <dsp:cNvSpPr/>
      </dsp:nvSpPr>
      <dsp:spPr>
        <a:xfrm rot="10800000">
          <a:off x="2225600" y="2953733"/>
          <a:ext cx="8271537" cy="568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76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Информация о лицензиях и разрешениях на определенные виды деятельности, данные о результатах официальных проверок и аудитов;</a:t>
          </a:r>
          <a:endParaRPr lang="ru-RU" sz="1600" kern="1200" dirty="0"/>
        </a:p>
      </dsp:txBody>
      <dsp:txXfrm rot="10800000">
        <a:off x="2367768" y="2953733"/>
        <a:ext cx="8129369" cy="568671"/>
      </dsp:txXfrm>
    </dsp:sp>
    <dsp:sp modelId="{6B7317D5-489B-4D5E-B947-233B7B4DFB72}">
      <dsp:nvSpPr>
        <dsp:cNvPr id="0" name=""/>
        <dsp:cNvSpPr/>
      </dsp:nvSpPr>
      <dsp:spPr>
        <a:xfrm>
          <a:off x="1941264" y="2953733"/>
          <a:ext cx="568671" cy="5686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63C52-B3F8-42A7-9B60-B1311D27441A}">
      <dsp:nvSpPr>
        <dsp:cNvPr id="0" name=""/>
        <dsp:cNvSpPr/>
      </dsp:nvSpPr>
      <dsp:spPr>
        <a:xfrm rot="10800000">
          <a:off x="2225600" y="3692157"/>
          <a:ext cx="8271537" cy="568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76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Публичная информация о судебных и арбитражных разбирательствах, финансовых претензиях;</a:t>
          </a:r>
          <a:r>
            <a:rPr lang="ru-RU" sz="1600" b="1" u="sng" kern="1200" baseline="0" dirty="0" smtClean="0"/>
            <a:t> </a:t>
          </a:r>
          <a:endParaRPr lang="ru-RU" sz="1600" kern="1200" dirty="0"/>
        </a:p>
      </dsp:txBody>
      <dsp:txXfrm rot="10800000">
        <a:off x="2367768" y="3692157"/>
        <a:ext cx="8129369" cy="568671"/>
      </dsp:txXfrm>
    </dsp:sp>
    <dsp:sp modelId="{117E7177-3FA9-494A-A3A6-F493655DDDFA}">
      <dsp:nvSpPr>
        <dsp:cNvPr id="0" name=""/>
        <dsp:cNvSpPr/>
      </dsp:nvSpPr>
      <dsp:spPr>
        <a:xfrm>
          <a:off x="1941264" y="3692157"/>
          <a:ext cx="568671" cy="5686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49034-4D7B-4FB0-935F-8A25F4387BAA}">
      <dsp:nvSpPr>
        <dsp:cNvPr id="0" name=""/>
        <dsp:cNvSpPr/>
      </dsp:nvSpPr>
      <dsp:spPr>
        <a:xfrm rot="10800000">
          <a:off x="2251986" y="4421658"/>
          <a:ext cx="8271537" cy="568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76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Данные о состоянии банкротства</a:t>
          </a:r>
          <a:endParaRPr lang="ru-RU" sz="1600" kern="1200" dirty="0"/>
        </a:p>
      </dsp:txBody>
      <dsp:txXfrm rot="10800000">
        <a:off x="2394154" y="4421658"/>
        <a:ext cx="8129369" cy="568671"/>
      </dsp:txXfrm>
    </dsp:sp>
    <dsp:sp modelId="{AA2B1281-476F-456A-B2F3-C42D7FF8CF82}">
      <dsp:nvSpPr>
        <dsp:cNvPr id="0" name=""/>
        <dsp:cNvSpPr/>
      </dsp:nvSpPr>
      <dsp:spPr>
        <a:xfrm>
          <a:off x="1941264" y="4430581"/>
          <a:ext cx="568671" cy="5686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ТПП ЧУВАШСКОЙ РЕСПУБЛИКИ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09953" y="3528518"/>
            <a:ext cx="8984511" cy="850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ОСОБЕННОСТИ РАБОТЫ С КОНТРАГЕНТАМИ: ПОИСК ПАРТНЕРОВ, ПРОВЕРКА БЛАГОНАДЕЖНОСТИ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32" y="2395222"/>
            <a:ext cx="9612971" cy="2852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благонадежности партнера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3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Проверка иностранного контрагента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267874"/>
              </p:ext>
            </p:extLst>
          </p:nvPr>
        </p:nvGraphicFramePr>
        <p:xfrm>
          <a:off x="884489" y="1833074"/>
          <a:ext cx="10472046" cy="129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884489" y="3479923"/>
            <a:ext cx="7524573" cy="2909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Обратите внимание на:</a:t>
            </a:r>
          </a:p>
          <a:p>
            <a:r>
              <a:rPr lang="ru-RU" sz="1800" dirty="0" smtClean="0"/>
              <a:t>Какие должностные лица имеют право действовать от имени иностранного контрагента</a:t>
            </a:r>
            <a:r>
              <a:rPr lang="ru-RU" sz="1800" dirty="0"/>
              <a:t> ;</a:t>
            </a:r>
            <a:endParaRPr lang="ru-RU" sz="1800" dirty="0" smtClean="0"/>
          </a:p>
          <a:p>
            <a:r>
              <a:rPr lang="ru-RU" sz="1800" dirty="0" smtClean="0"/>
              <a:t>Штрафы</a:t>
            </a:r>
            <a:r>
              <a:rPr lang="ru-RU" sz="1800" dirty="0"/>
              <a:t> ;</a:t>
            </a:r>
          </a:p>
          <a:p>
            <a:r>
              <a:rPr lang="ru-RU" sz="1800" dirty="0" smtClean="0"/>
              <a:t>Информацию, публикуемую в СМИ о компании</a:t>
            </a:r>
            <a:r>
              <a:rPr lang="ru-RU" sz="1800" dirty="0"/>
              <a:t> ;</a:t>
            </a:r>
            <a:endParaRPr lang="ru-RU" sz="1800" dirty="0" smtClean="0"/>
          </a:p>
          <a:p>
            <a:r>
              <a:rPr lang="ru-RU" sz="1800" dirty="0" smtClean="0"/>
              <a:t>Количество </a:t>
            </a:r>
            <a:r>
              <a:rPr lang="ru-RU" sz="1800" dirty="0"/>
              <a:t>трудоустроенных </a:t>
            </a:r>
            <a:r>
              <a:rPr lang="ru-RU" sz="1800" dirty="0" smtClean="0"/>
              <a:t>работников, офисное помещение, производственные площади</a:t>
            </a:r>
            <a:r>
              <a:rPr lang="ru-RU" sz="1800" dirty="0"/>
              <a:t> ;</a:t>
            </a:r>
            <a:endParaRPr lang="ru-RU" sz="1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7342" y="3935341"/>
            <a:ext cx="2669193" cy="21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Бизнес-справка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7678324"/>
              </p:ext>
            </p:extLst>
          </p:nvPr>
        </p:nvGraphicFramePr>
        <p:xfrm>
          <a:off x="-944310" y="1598065"/>
          <a:ext cx="12438403" cy="499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8190" y="3185090"/>
            <a:ext cx="1825239" cy="18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бизнес-справки (КНР)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524" t="17839" r="19333" b="6974"/>
          <a:stretch/>
        </p:blipFill>
        <p:spPr>
          <a:xfrm>
            <a:off x="726327" y="1439032"/>
            <a:ext cx="6727743" cy="4731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63" y="1596025"/>
            <a:ext cx="4634277" cy="2208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73" y="4014091"/>
            <a:ext cx="4748167" cy="2262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1226" y="1939897"/>
            <a:ext cx="2144995" cy="136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00" dirty="0"/>
          </a:p>
        </p:txBody>
      </p:sp>
    </p:spTree>
    <p:extLst>
      <p:ext uri="{BB962C8B-B14F-4D97-AF65-F5344CB8AC3E}">
        <p14:creationId xmlns:p14="http://schemas.microsoft.com/office/powerpoint/2010/main" val="8785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41" y="2378130"/>
            <a:ext cx="9612971" cy="2852737"/>
          </a:xfrm>
        </p:spPr>
        <p:txBody>
          <a:bodyPr>
            <a:noAutofit/>
          </a:bodyPr>
          <a:lstStyle/>
          <a:p>
            <a:r>
              <a:rPr lang="ru-RU" sz="6600" dirty="0" smtClean="0"/>
              <a:t>Поиск партнеров за рубежом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823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2228" y="402812"/>
            <a:ext cx="9875887" cy="6226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партнеры ТПП за рубежом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27218" y="1491241"/>
            <a:ext cx="10865977" cy="48839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Представительство ТПП России в </a:t>
            </a:r>
            <a:r>
              <a:rPr lang="ru-RU" dirty="0" smtClean="0"/>
              <a:t>Германии</a:t>
            </a:r>
          </a:p>
          <a:p>
            <a:r>
              <a:rPr lang="ru-RU" dirty="0"/>
              <a:t>Региональное представительство ТПП России в Австрии и </a:t>
            </a:r>
            <a:r>
              <a:rPr lang="ru-RU" dirty="0" smtClean="0"/>
              <a:t>Словакии</a:t>
            </a:r>
          </a:p>
          <a:p>
            <a:r>
              <a:rPr lang="ru-RU" dirty="0"/>
              <a:t>Представительство ТПП России в Итало-Российской торговой </a:t>
            </a:r>
            <a:r>
              <a:rPr lang="ru-RU" dirty="0" smtClean="0"/>
              <a:t>палате</a:t>
            </a:r>
          </a:p>
          <a:p>
            <a:r>
              <a:rPr lang="ru-RU" dirty="0"/>
              <a:t>Представительство ТПП России в Сербии и </a:t>
            </a:r>
            <a:r>
              <a:rPr lang="ru-RU" dirty="0" smtClean="0"/>
              <a:t>Черногории</a:t>
            </a:r>
          </a:p>
          <a:p>
            <a:r>
              <a:rPr lang="ru-RU" dirty="0"/>
              <a:t>Представительство ТПП России в </a:t>
            </a:r>
            <a:r>
              <a:rPr lang="ru-RU" dirty="0" smtClean="0"/>
              <a:t>Турции</a:t>
            </a:r>
          </a:p>
          <a:p>
            <a:r>
              <a:rPr lang="ru-RU" dirty="0"/>
              <a:t>Региональное представительство ТПП России в Восточной </a:t>
            </a:r>
            <a:r>
              <a:rPr lang="ru-RU" dirty="0" smtClean="0"/>
              <a:t>Азии</a:t>
            </a:r>
          </a:p>
          <a:p>
            <a:r>
              <a:rPr lang="ru-RU" dirty="0"/>
              <a:t>Представительство ТПП России в Китайской Народной </a:t>
            </a:r>
            <a:r>
              <a:rPr lang="ru-RU" dirty="0" smtClean="0"/>
              <a:t>Республике</a:t>
            </a:r>
          </a:p>
          <a:p>
            <a:r>
              <a:rPr lang="ru-RU" dirty="0"/>
              <a:t>Региональное представительство ТПП РФ в странах АСЕАН (Джакарта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Торговые представительства РФ по всему миру</a:t>
            </a:r>
          </a:p>
          <a:p>
            <a:r>
              <a:rPr lang="ru-RU" dirty="0" smtClean="0"/>
              <a:t>Почетные представители в США, Португалии, Швейцарии, Княжестве Монако, Республике Мальте, Болгарии, Латвии, Иордании, Исламской Республике Иран, Республике Ирак, Республике Таджикистан, Республике </a:t>
            </a:r>
            <a:r>
              <a:rPr lang="ru-RU" dirty="0" err="1" smtClean="0"/>
              <a:t>Кахазстан</a:t>
            </a:r>
            <a:r>
              <a:rPr lang="ru-RU" dirty="0" smtClean="0"/>
              <a:t>, странах Ближнего Востока, Республике Судан, Монголии, Малайзии, Австралии и Новой Зеландии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51" y="1414328"/>
            <a:ext cx="1458544" cy="11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Порядок оформления заявки в ТПП</a:t>
            </a: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867397" y="1751884"/>
            <a:ext cx="5097567" cy="45378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Проверка контрагента:</a:t>
            </a:r>
          </a:p>
          <a:p>
            <a:pPr marL="457200" indent="-457200">
              <a:buAutoNum type="arabicPeriod"/>
            </a:pPr>
            <a:r>
              <a:rPr lang="ru-RU" dirty="0" smtClean="0"/>
              <a:t>Официальное письмо-заявка на имя Президента ТПП </a:t>
            </a:r>
            <a:r>
              <a:rPr lang="ru-RU" dirty="0" smtClean="0"/>
              <a:t>за </a:t>
            </a:r>
            <a:r>
              <a:rPr lang="ru-RU" dirty="0" smtClean="0"/>
              <a:t>подписью руководителя.</a:t>
            </a:r>
          </a:p>
          <a:p>
            <a:pPr marL="457200" indent="-457200">
              <a:buAutoNum type="arabicPeriod"/>
            </a:pPr>
            <a:r>
              <a:rPr lang="ru-RU" dirty="0" smtClean="0"/>
              <a:t>Вся имеющаяся у Вас информация касательно потенциального партнера:</a:t>
            </a:r>
          </a:p>
          <a:p>
            <a:pPr marL="896938" indent="-273050"/>
            <a:r>
              <a:rPr lang="ru-RU" dirty="0" smtClean="0"/>
              <a:t>наименование (оригинальное название на языке страны партнера);</a:t>
            </a:r>
          </a:p>
          <a:p>
            <a:pPr marL="896938" indent="-273050"/>
            <a:r>
              <a:rPr lang="ru-RU" dirty="0"/>
              <a:t>адрес, телефон, эл. почта;</a:t>
            </a:r>
          </a:p>
          <a:p>
            <a:pPr marL="896938" indent="-273050"/>
            <a:r>
              <a:rPr lang="ru-RU" dirty="0" smtClean="0"/>
              <a:t>регистрационный номер/ИНН;</a:t>
            </a:r>
          </a:p>
          <a:p>
            <a:pPr marL="896938" indent="-273050"/>
            <a:r>
              <a:rPr lang="ru-RU" dirty="0" smtClean="0"/>
              <a:t>реквизиты;</a:t>
            </a:r>
          </a:p>
          <a:p>
            <a:pPr marL="896938" indent="-273050"/>
            <a:r>
              <a:rPr lang="ru-RU" dirty="0" smtClean="0"/>
              <a:t>сайт;</a:t>
            </a:r>
          </a:p>
          <a:p>
            <a:pPr marL="896938" indent="-273050"/>
            <a:r>
              <a:rPr lang="ru-RU" dirty="0" smtClean="0"/>
              <a:t>любая иная информация.</a:t>
            </a:r>
          </a:p>
          <a:p>
            <a:pPr marL="896938" indent="-273050"/>
            <a:endParaRPr lang="ru-RU" dirty="0" smtClean="0"/>
          </a:p>
          <a:p>
            <a:pPr marL="896938" indent="-273050"/>
            <a:endParaRPr lang="ru-RU" dirty="0"/>
          </a:p>
        </p:txBody>
      </p:sp>
      <p:sp>
        <p:nvSpPr>
          <p:cNvPr id="23" name="Объект 17"/>
          <p:cNvSpPr txBox="1">
            <a:spLocks/>
          </p:cNvSpPr>
          <p:nvPr/>
        </p:nvSpPr>
        <p:spPr>
          <a:xfrm>
            <a:off x="6420944" y="1751884"/>
            <a:ext cx="5278249" cy="4862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Поиск партнера:</a:t>
            </a:r>
          </a:p>
          <a:p>
            <a:pPr marL="457200" indent="-457200">
              <a:buAutoNum type="arabicPeriod"/>
            </a:pPr>
            <a:r>
              <a:rPr lang="ru-RU" dirty="0" smtClean="0"/>
              <a:t>Официальное </a:t>
            </a:r>
            <a:r>
              <a:rPr lang="ru-RU" dirty="0"/>
              <a:t>письмо-заявка на имя Президента ТПП </a:t>
            </a:r>
            <a:r>
              <a:rPr lang="ru-RU" dirty="0" smtClean="0"/>
              <a:t>за </a:t>
            </a:r>
            <a:r>
              <a:rPr lang="ru-RU" dirty="0"/>
              <a:t>подписью руководителя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Информация касательно продукции:</a:t>
            </a:r>
          </a:p>
          <a:p>
            <a:pPr marL="982663" indent="-265113"/>
            <a:r>
              <a:rPr lang="ru-RU" dirty="0" smtClean="0"/>
              <a:t>наименование </a:t>
            </a:r>
            <a:r>
              <a:rPr lang="ru-RU" dirty="0"/>
              <a:t>и краткое описание </a:t>
            </a:r>
            <a:r>
              <a:rPr lang="ru-RU" dirty="0" smtClean="0"/>
              <a:t>импортируемой/экспортируемой </a:t>
            </a:r>
            <a:r>
              <a:rPr lang="ru-RU" dirty="0"/>
              <a:t>продукции, отрасль </a:t>
            </a:r>
            <a:r>
              <a:rPr lang="ru-RU" dirty="0" smtClean="0"/>
              <a:t>применения;</a:t>
            </a:r>
          </a:p>
          <a:p>
            <a:pPr marL="982663" indent="-265113"/>
            <a:r>
              <a:rPr lang="ru-RU" dirty="0" smtClean="0"/>
              <a:t>объем </a:t>
            </a:r>
            <a:r>
              <a:rPr lang="ru-RU" dirty="0"/>
              <a:t>импортируемой </a:t>
            </a:r>
            <a:r>
              <a:rPr lang="ru-RU" dirty="0" smtClean="0"/>
              <a:t>продукции;</a:t>
            </a:r>
          </a:p>
          <a:p>
            <a:pPr marL="982663" indent="-265113"/>
            <a:r>
              <a:rPr lang="ru-RU" dirty="0" smtClean="0"/>
              <a:t>код(ы</a:t>
            </a:r>
            <a:r>
              <a:rPr lang="ru-RU" dirty="0"/>
              <a:t>) ТНВЭД ТС (HS) необходимой </a:t>
            </a:r>
            <a:r>
              <a:rPr lang="ru-RU" dirty="0" smtClean="0"/>
              <a:t>продукции;</a:t>
            </a:r>
          </a:p>
          <a:p>
            <a:pPr marL="982663" indent="-265113"/>
            <a:r>
              <a:rPr lang="ru-RU" dirty="0"/>
              <a:t>к</a:t>
            </a:r>
            <a:r>
              <a:rPr lang="ru-RU" dirty="0" smtClean="0"/>
              <a:t>раткая </a:t>
            </a:r>
            <a:r>
              <a:rPr lang="ru-RU" dirty="0"/>
              <a:t>техническая </a:t>
            </a:r>
            <a:r>
              <a:rPr lang="ru-RU" dirty="0" smtClean="0"/>
              <a:t>спецификация;</a:t>
            </a:r>
          </a:p>
          <a:p>
            <a:pPr marL="982663" indent="-265113"/>
            <a:r>
              <a:rPr lang="ru-RU" dirty="0" smtClean="0"/>
              <a:t>любая иная информация (бренд,</a:t>
            </a:r>
            <a:r>
              <a:rPr lang="en-US" dirty="0" smtClean="0"/>
              <a:t> </a:t>
            </a:r>
            <a:r>
              <a:rPr lang="ru-RU" dirty="0" smtClean="0"/>
              <a:t>модель</a:t>
            </a:r>
            <a:r>
              <a:rPr lang="en-US" dirty="0" smtClean="0"/>
              <a:t>, </a:t>
            </a:r>
            <a:r>
              <a:rPr lang="ru-RU" dirty="0" smtClean="0"/>
              <a:t>фото, химическая формула и пр.).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9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952" y="2260363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ОТДЕЛ ВНЕШНИХ СВЯЗЕЙ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2800" dirty="0" smtClean="0"/>
              <a:t>Осипова Любовь Андреевна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Тел.:+7 (8352) 70-91-61 (доб. 225</a:t>
            </a:r>
            <a:r>
              <a:rPr lang="ru-RU" sz="2800" dirty="0" smtClean="0"/>
              <a:t>)</a:t>
            </a:r>
          </a:p>
          <a:p>
            <a:pPr marL="0" indent="0" algn="ctr">
              <a:buNone/>
            </a:pPr>
            <a:r>
              <a:rPr lang="en-US" sz="2800" dirty="0" smtClean="0"/>
              <a:t>e-mail</a:t>
            </a:r>
            <a:r>
              <a:rPr lang="ru-RU" sz="2800" dirty="0" smtClean="0"/>
              <a:t>: </a:t>
            </a:r>
            <a:r>
              <a:rPr lang="en-US" sz="2800" dirty="0" smtClean="0"/>
              <a:t>tppchr@yandex.ru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Часы </a:t>
            </a:r>
            <a:r>
              <a:rPr lang="ru-RU" sz="2800" dirty="0"/>
              <a:t>работы: 8:00 - 17:00</a:t>
            </a:r>
          </a:p>
          <a:p>
            <a:pPr marL="0" indent="0" algn="ctr">
              <a:buNone/>
            </a:pPr>
            <a:r>
              <a:rPr lang="ru-RU" sz="2800" dirty="0"/>
              <a:t>Обед: 12:00 - </a:t>
            </a:r>
            <a:r>
              <a:rPr lang="ru-RU" sz="2800" dirty="0" smtClean="0"/>
              <a:t>13:00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23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272</TotalTime>
  <Words>393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ОСОБЕННОСТИ РАБОТЫ С КОНТРАГЕНТАМИ: ПОИСК ПАРТНЕРОВ, ПРОВЕРКА БЛАГОНАДЕЖНОСТИ</vt:lpstr>
      <vt:lpstr>Проверка благонадежности партнера</vt:lpstr>
      <vt:lpstr>Проверка иностранного контрагента</vt:lpstr>
      <vt:lpstr>Бизнес-справка</vt:lpstr>
      <vt:lpstr>Примеры бизнес-справки (КНР)</vt:lpstr>
      <vt:lpstr>Поиск партнеров за рубежом</vt:lpstr>
      <vt:lpstr>Основные партнеры ТПП за рубежом</vt:lpstr>
      <vt:lpstr>Порядок оформления заявки в ТПП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Игорь</cp:lastModifiedBy>
  <cp:revision>32</cp:revision>
  <dcterms:created xsi:type="dcterms:W3CDTF">2023-01-24T12:15:21Z</dcterms:created>
  <dcterms:modified xsi:type="dcterms:W3CDTF">2023-04-06T10:24:53Z</dcterms:modified>
</cp:coreProperties>
</file>